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8" r:id="rId3"/>
    <p:sldId id="259" r:id="rId4"/>
    <p:sldId id="264" r:id="rId5"/>
    <p:sldId id="265" r:id="rId6"/>
    <p:sldId id="270" r:id="rId7"/>
    <p:sldId id="271" r:id="rId8"/>
    <p:sldId id="272" r:id="rId9"/>
    <p:sldId id="262" r:id="rId10"/>
    <p:sldId id="261" r:id="rId11"/>
    <p:sldId id="263" r:id="rId12"/>
    <p:sldId id="274" r:id="rId13"/>
    <p:sldId id="275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018"/>
  </p:normalViewPr>
  <p:slideViewPr>
    <p:cSldViewPr snapToGrid="0" snapToObjects="1">
      <p:cViewPr varScale="1">
        <p:scale>
          <a:sx n="72" d="100"/>
          <a:sy n="72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2426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1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7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27072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5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7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9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912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952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602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A" dirty="0"/>
              <a:t>classy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868AF-9BC8-9B4C-9DFB-D4B2B1B0C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414839"/>
            <a:ext cx="6831673" cy="1642090"/>
          </a:xfrm>
        </p:spPr>
        <p:txBody>
          <a:bodyPr/>
          <a:lstStyle/>
          <a:p>
            <a:r>
              <a:rPr lang="en-PA" dirty="0"/>
              <a:t>Integrantes</a:t>
            </a:r>
          </a:p>
          <a:p>
            <a:r>
              <a:rPr lang="en-PA" dirty="0"/>
              <a:t>Jhoel Ramos y Roberto Seeley</a:t>
            </a:r>
          </a:p>
        </p:txBody>
      </p:sp>
    </p:spTree>
    <p:extLst>
      <p:ext uri="{BB962C8B-B14F-4D97-AF65-F5344CB8AC3E}">
        <p14:creationId xmlns:p14="http://schemas.microsoft.com/office/powerpoint/2010/main" val="219787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277A42-6DCB-D34D-BFF0-C467B6E33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263" y="669393"/>
            <a:ext cx="8361229" cy="800580"/>
          </a:xfrm>
        </p:spPr>
        <p:txBody>
          <a:bodyPr/>
          <a:lstStyle/>
          <a:p>
            <a:r>
              <a:rPr lang="en-PA" sz="4000" dirty="0"/>
              <a:t>Colores de la aplicación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2C6426-5ABC-EB42-83F3-62341719F5FA}"/>
              </a:ext>
            </a:extLst>
          </p:cNvPr>
          <p:cNvSpPr/>
          <p:nvPr/>
        </p:nvSpPr>
        <p:spPr>
          <a:xfrm>
            <a:off x="637308" y="3314247"/>
            <a:ext cx="3352800" cy="2715491"/>
          </a:xfrm>
          <a:prstGeom prst="rect">
            <a:avLst/>
          </a:prstGeom>
          <a:solidFill>
            <a:srgbClr val="DD5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48751-A5D8-FB4F-8D7F-40DBC70650EE}"/>
              </a:ext>
            </a:extLst>
          </p:cNvPr>
          <p:cNvSpPr/>
          <p:nvPr/>
        </p:nvSpPr>
        <p:spPr>
          <a:xfrm>
            <a:off x="4551217" y="3314247"/>
            <a:ext cx="3352800" cy="27154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F5FEDA-D4AE-C844-9EBC-D7C0DCA4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26" y="3314247"/>
            <a:ext cx="3352800" cy="2715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85E440-B5B9-284B-A477-5A5952B1D9CF}"/>
              </a:ext>
            </a:extLst>
          </p:cNvPr>
          <p:cNvSpPr txBox="1"/>
          <p:nvPr/>
        </p:nvSpPr>
        <p:spPr>
          <a:xfrm>
            <a:off x="839102" y="2207444"/>
            <a:ext cx="1077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Transmite</a:t>
            </a:r>
            <a:r>
              <a:rPr lang="en-US" dirty="0"/>
              <a:t> </a:t>
            </a:r>
            <a:r>
              <a:rPr lang="es-PA" dirty="0"/>
              <a:t>simplicidad</a:t>
            </a:r>
            <a:r>
              <a:rPr lang="en-US" dirty="0"/>
              <a:t>, </a:t>
            </a:r>
            <a:r>
              <a:rPr lang="en-US" dirty="0" err="1"/>
              <a:t>cálidez</a:t>
            </a:r>
            <a:r>
              <a:rPr lang="en-US" dirty="0"/>
              <a:t> y </a:t>
            </a:r>
            <a:r>
              <a:rPr lang="en-US" dirty="0" err="1"/>
              <a:t>creatividad</a:t>
            </a:r>
            <a:r>
              <a:rPr lang="en-US" dirty="0"/>
              <a:t>. Tiene </a:t>
            </a:r>
            <a:r>
              <a:rPr lang="en-US" dirty="0" err="1"/>
              <a:t>connotaciones</a:t>
            </a:r>
            <a:r>
              <a:rPr lang="en-US" dirty="0"/>
              <a:t> de </a:t>
            </a:r>
            <a:r>
              <a:rPr lang="en-US" dirty="0" err="1"/>
              <a:t>cálidad</a:t>
            </a:r>
            <a:r>
              <a:rPr lang="en-US" dirty="0"/>
              <a:t>, </a:t>
            </a:r>
            <a:r>
              <a:rPr lang="en-US" dirty="0" err="1"/>
              <a:t>comodidad</a:t>
            </a:r>
            <a:r>
              <a:rPr lang="en-US" dirty="0"/>
              <a:t>, </a:t>
            </a:r>
            <a:r>
              <a:rPr lang="en-US" dirty="0" err="1"/>
              <a:t>conservador</a:t>
            </a:r>
            <a:r>
              <a:rPr lang="en-US" dirty="0"/>
              <a:t> y natural.</a:t>
            </a:r>
            <a:endParaRPr lang="en-PA" dirty="0"/>
          </a:p>
        </p:txBody>
      </p:sp>
    </p:spTree>
    <p:extLst>
      <p:ext uri="{BB962C8B-B14F-4D97-AF65-F5344CB8AC3E}">
        <p14:creationId xmlns:p14="http://schemas.microsoft.com/office/powerpoint/2010/main" val="214974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ECC40-ED08-BC4F-ADC3-1E2FE7B8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434802"/>
            <a:ext cx="11302034" cy="60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AE2E3B8-76D4-420F-BD1F-BA7F3271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6" y="1839951"/>
            <a:ext cx="2144096" cy="466107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89A2EE0-7182-4E92-A314-7F74D239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42" y="1839951"/>
            <a:ext cx="2129266" cy="4661078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E0C45878-9E97-4D97-B462-771F0AF3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798" y="1839950"/>
            <a:ext cx="2120080" cy="4676961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39A6AF6-772C-4260-A84A-495D8C8F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768" y="1839949"/>
            <a:ext cx="2166849" cy="4676961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65921AEB-7AAE-46E3-9694-BF3C9E7C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507" y="1824068"/>
            <a:ext cx="1511820" cy="46769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5CAAB9-8E17-46DB-9FB0-9E2D5BBD0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3535" y="625747"/>
            <a:ext cx="9779620" cy="800580"/>
          </a:xfrm>
        </p:spPr>
        <p:txBody>
          <a:bodyPr/>
          <a:lstStyle/>
          <a:p>
            <a:r>
              <a:rPr lang="en-PA" sz="4000" dirty="0"/>
              <a:t>Prototipo de alta fidelidad</a:t>
            </a:r>
          </a:p>
        </p:txBody>
      </p:sp>
    </p:spTree>
    <p:extLst>
      <p:ext uri="{BB962C8B-B14F-4D97-AF65-F5344CB8AC3E}">
        <p14:creationId xmlns:p14="http://schemas.microsoft.com/office/powerpoint/2010/main" val="90735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D5CAAB9-8E17-46DB-9FB0-9E2D5BBD0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3535" y="625747"/>
            <a:ext cx="9779620" cy="800580"/>
          </a:xfrm>
        </p:spPr>
        <p:txBody>
          <a:bodyPr/>
          <a:lstStyle/>
          <a:p>
            <a:r>
              <a:rPr lang="en-PA" sz="4000"/>
              <a:t>Prototipo de alta fidelidad</a:t>
            </a:r>
            <a:endParaRPr lang="en-PA" sz="4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6B6BA03-B719-47A3-BFE9-04CEE294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8" y="2046510"/>
            <a:ext cx="2451100" cy="44704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BB1CD13-617D-4724-B556-033B8B8D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43" y="2119529"/>
            <a:ext cx="2451100" cy="43815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6F7A5B78-75FA-4EAB-BCAC-D39AB98C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58" y="2148110"/>
            <a:ext cx="2476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9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964F19-DBC2-AD4B-A776-FBEBA217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200025"/>
            <a:ext cx="11530012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1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2190" y="641684"/>
            <a:ext cx="8361229" cy="800580"/>
          </a:xfrm>
        </p:spPr>
        <p:txBody>
          <a:bodyPr/>
          <a:lstStyle/>
          <a:p>
            <a:r>
              <a:rPr lang="en-PA" sz="4000" dirty="0"/>
              <a:t>Casos de uso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16347-93C0-1943-94EC-10875617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20" y="1662070"/>
            <a:ext cx="9119841" cy="2312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4ED541-2D88-D14C-9372-CACD4C0C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20" y="4194858"/>
            <a:ext cx="9119841" cy="207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2190" y="641684"/>
            <a:ext cx="8361229" cy="800580"/>
          </a:xfrm>
        </p:spPr>
        <p:txBody>
          <a:bodyPr/>
          <a:lstStyle/>
          <a:p>
            <a:r>
              <a:rPr lang="en-PA" sz="4000" dirty="0"/>
              <a:t>Casos de uso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A8D50-145A-8841-913F-727E8B14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02" y="1634700"/>
            <a:ext cx="9123983" cy="2194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645FF-4F16-4744-B3C4-3F5EE383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303" y="4021726"/>
            <a:ext cx="9123984" cy="21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6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2190" y="641684"/>
            <a:ext cx="8361229" cy="800580"/>
          </a:xfrm>
        </p:spPr>
        <p:txBody>
          <a:bodyPr/>
          <a:lstStyle/>
          <a:p>
            <a:r>
              <a:rPr lang="en-PA" sz="4000" dirty="0"/>
              <a:t>Casos de uso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EA7E-026C-47D5-82E7-8A02C9EE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97" y="1761892"/>
            <a:ext cx="5644489" cy="475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C0D4EF-6115-4EF6-90EC-85D0613C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3" y="1761892"/>
            <a:ext cx="5889818" cy="47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2190" y="641684"/>
            <a:ext cx="8361229" cy="800580"/>
          </a:xfrm>
        </p:spPr>
        <p:txBody>
          <a:bodyPr/>
          <a:lstStyle/>
          <a:p>
            <a:r>
              <a:rPr lang="en-PA" sz="4000" dirty="0"/>
              <a:t>Casos de uso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A1684E3-CD15-4155-80CB-772C0164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02" y="1761892"/>
            <a:ext cx="4900118" cy="475042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19886CF-CD51-42F9-B98E-B6EB3E3B8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0" y="1767468"/>
            <a:ext cx="5410713" cy="28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2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57" y="641684"/>
            <a:ext cx="8361229" cy="800580"/>
          </a:xfrm>
        </p:spPr>
        <p:txBody>
          <a:bodyPr/>
          <a:lstStyle/>
          <a:p>
            <a:r>
              <a:rPr lang="en-PA" sz="4000" dirty="0"/>
              <a:t>Diagrama de interacción -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D5DF4-663A-4F4E-A0EB-9421E1F4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778774"/>
            <a:ext cx="78613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1684"/>
            <a:ext cx="9488774" cy="800580"/>
          </a:xfrm>
        </p:spPr>
        <p:txBody>
          <a:bodyPr/>
          <a:lstStyle/>
          <a:p>
            <a:r>
              <a:rPr lang="en-PA" sz="4000" dirty="0"/>
              <a:t>Diagrama de interacción - Registro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6F5B07-C051-42AE-83CD-89720A73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56" y="1726443"/>
            <a:ext cx="7411087" cy="49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8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44B-837B-914D-9BE8-54D15D7A2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947" y="461802"/>
            <a:ext cx="8361229" cy="800580"/>
          </a:xfrm>
        </p:spPr>
        <p:txBody>
          <a:bodyPr/>
          <a:lstStyle/>
          <a:p>
            <a:r>
              <a:rPr lang="en-PA" sz="4000" dirty="0"/>
              <a:t>Diagrama de entidades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2078E67-D02D-4CA0-825C-573D94CD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82" y="1478465"/>
            <a:ext cx="5651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5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E88D0A-2C55-7841-A87D-59D7DD8B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" y="557213"/>
            <a:ext cx="11472863" cy="58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388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62</Words>
  <Application>Microsoft Office PowerPoint</Application>
  <PresentationFormat>Panorámica</PresentationFormat>
  <Paragraphs>14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6" baseType="lpstr">
      <vt:lpstr>Franklin Gothic Book</vt:lpstr>
      <vt:lpstr>Crop</vt:lpstr>
      <vt:lpstr>classy</vt:lpstr>
      <vt:lpstr>Casos de uso</vt:lpstr>
      <vt:lpstr>Casos de uso</vt:lpstr>
      <vt:lpstr>Casos de uso</vt:lpstr>
      <vt:lpstr>Casos de uso</vt:lpstr>
      <vt:lpstr>Diagrama de interacción - Login</vt:lpstr>
      <vt:lpstr>Diagrama de interacción - Registro</vt:lpstr>
      <vt:lpstr>Diagrama de entidades</vt:lpstr>
      <vt:lpstr>Presentación de PowerPoint</vt:lpstr>
      <vt:lpstr>Colores de la aplicación</vt:lpstr>
      <vt:lpstr>Presentación de PowerPoint</vt:lpstr>
      <vt:lpstr>Prototipo de alta fidelidad</vt:lpstr>
      <vt:lpstr>Prototipo de alta fidelidad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classy</dc:title>
  <dc:creator>JHOEL RAMOS</dc:creator>
  <cp:lastModifiedBy>Roberto Seeley Schifino</cp:lastModifiedBy>
  <cp:revision>15</cp:revision>
  <dcterms:created xsi:type="dcterms:W3CDTF">2020-07-08T20:55:11Z</dcterms:created>
  <dcterms:modified xsi:type="dcterms:W3CDTF">2020-08-04T02:18:21Z</dcterms:modified>
</cp:coreProperties>
</file>